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8"/>
  </p:notesMasterIdLst>
  <p:sldIdLst>
    <p:sldId id="266" r:id="rId2"/>
    <p:sldId id="284" r:id="rId3"/>
    <p:sldId id="285" r:id="rId4"/>
    <p:sldId id="286" r:id="rId5"/>
    <p:sldId id="287" r:id="rId6"/>
    <p:sldId id="26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5/7/2021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APIs - Explained 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What are APIs?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Application: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App provides a function, but it’s not doing this all by itself—it needs to communicate both with the user, and with the backend it’s accessing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App deals in both inputs and outputs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May be a customer-facing app like a travel booking site, or a back-end app like server software that funnels requests to a database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Think of an application like an ATM - provides you services by </a:t>
            </a:r>
            <a:r>
              <a:rPr lang="en-US" dirty="0" smtClean="0"/>
              <a:t>interacting </a:t>
            </a:r>
            <a:r>
              <a:rPr lang="en-US" dirty="0"/>
              <a:t>with Bank</a:t>
            </a:r>
          </a:p>
          <a:p>
            <a:endParaRPr lang="en-US" dirty="0"/>
          </a:p>
          <a:p>
            <a:r>
              <a:rPr lang="en-US" dirty="0"/>
              <a:t>Programming: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Engineering part of the app’s software that translates input into output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Accepts, validates and processes user request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For example, in ATM case 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/>
              <a:t>translates request for cash to the bank’s database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/>
              <a:t>verifies there’s enough cash in account to withdraw the requested amount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/>
              <a:t>the bank grants permission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/>
              <a:t>then the ATM communicates back to the bank how much money to withdraw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/>
              <a:t>bank can update account balance</a:t>
            </a:r>
          </a:p>
          <a:p>
            <a:endParaRPr lang="en-US" dirty="0"/>
          </a:p>
          <a:p>
            <a:r>
              <a:rPr lang="en-US" dirty="0"/>
              <a:t>Interface: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Interfaces are how we communicate with a machine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With APIs, it’s much the same, only we’re replacing users with software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 the case of the ATM, it’s the screen, keypad, and cash slot—where the input and output occurs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API: an interface that software uses to access whatever resource it needs: data, server software, or other applications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Application Programming Interface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The Components of APIs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Shared assets / Resources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Are the currency of an API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be anything a company wants to share - data points, pieces of code, software, or services that a company owns and sees value in sharing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 smtClean="0"/>
              <a:t>API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Acts as a gateway to the server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Provides a point of entry for developers to use those assets to build their own software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Can acts like a filter for those assets - only reveal what you want them to reveal</a:t>
            </a:r>
          </a:p>
          <a:p>
            <a:endParaRPr lang="en-US" dirty="0"/>
          </a:p>
          <a:p>
            <a:r>
              <a:rPr lang="en-US" dirty="0"/>
              <a:t>Audience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Immediate audience of an API is rarely an end user of an app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Typically developers creating software or an app around those assets</a:t>
            </a:r>
          </a:p>
          <a:p>
            <a:endParaRPr lang="en-US" dirty="0"/>
          </a:p>
          <a:p>
            <a:r>
              <a:rPr lang="en-US" dirty="0" smtClean="0"/>
              <a:t>Apps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Results in apps that are connected to data and services, allowing these apps to provide richer, more intelligent experiences for users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API-powered apps are also compatible with more devices and operating systems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Enable end users tremendous flexibility to access multiple apps seamlessly between devices, use social profiles to interact with third-party apps etc.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What resources are shared and with </a:t>
            </a:r>
            <a:r>
              <a:rPr lang="en-US" dirty="0" smtClean="0"/>
              <a:t>whom?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43150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API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Acts as a doorway that people with the right key can get through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</a:t>
            </a:r>
            <a:r>
              <a:rPr lang="en-US" dirty="0" smtClean="0"/>
              <a:t>gateway to </a:t>
            </a:r>
            <a:r>
              <a:rPr lang="en-US" dirty="0"/>
              <a:t>the server and database that those with an API key can use to access whatever assets you choose to reveal</a:t>
            </a:r>
          </a:p>
          <a:p>
            <a:endParaRPr lang="en-US" dirty="0"/>
          </a:p>
          <a:p>
            <a:r>
              <a:rPr lang="en-US" dirty="0"/>
              <a:t>Lets applications (and devices) seamlessly connect and communicate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With API </a:t>
            </a:r>
            <a:r>
              <a:rPr lang="en-US" dirty="0" smtClean="0"/>
              <a:t>one can </a:t>
            </a:r>
            <a:r>
              <a:rPr lang="en-US" dirty="0"/>
              <a:t>create a seamless flow of data between apps and devices in real time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Enables developers to create apps for any format—a mobile app, a wearable, or a website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Allows apps to “talk to” one another - heart of how APIs create rich user experiences</a:t>
            </a:r>
          </a:p>
          <a:p>
            <a:endParaRPr lang="en-US" dirty="0"/>
          </a:p>
          <a:p>
            <a:r>
              <a:rPr lang="en-US" dirty="0"/>
              <a:t>Let you build one app off another app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Allows you to write applications that use other applications as part of their core functionality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Developers get access to reusable code and technology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Other technology gets automatically leverages for your own apps</a:t>
            </a:r>
          </a:p>
          <a:p>
            <a:endParaRPr lang="en-US" dirty="0"/>
          </a:p>
          <a:p>
            <a:r>
              <a:rPr lang="en-US" dirty="0"/>
              <a:t>Acts like a “universal plug”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Apps in Different languages does not matter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Everyone, no matter what machine, operating system, or mobile device they’re using—gets the same access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Standardizes access to app and its resources</a:t>
            </a:r>
          </a:p>
          <a:p>
            <a:endParaRPr lang="en-US" dirty="0"/>
          </a:p>
          <a:p>
            <a:r>
              <a:rPr lang="en-US" dirty="0"/>
              <a:t>Acts as a filter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Security is a big concern with APIs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Gives controlled access to assets, with permissions and other measures that keep too much traffic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Benefits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70983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Types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/>
          </a:bodyPr>
          <a:lstStyle/>
          <a:p>
            <a:r>
              <a:rPr lang="en-US" dirty="0"/>
              <a:t>Public API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Twitter API, Facebook API, Google Maps API, and more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Granting Outside Access to Your Assets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Provide a set of instructions and standards for accessing the information and services being shared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Making it possible for external developers to build an application around those assets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Much more restricted in the assets they share, given they’re sharing them publicly with developers around the web</a:t>
            </a:r>
          </a:p>
          <a:p>
            <a:endParaRPr lang="en-US" dirty="0"/>
          </a:p>
          <a:p>
            <a:r>
              <a:rPr lang="en-US" dirty="0"/>
              <a:t>Private API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Self-Service Developer &amp; Partner Portal API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Far more common (and possibly even more beneficial, from a business standpoint)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Give developers an easy way to plug right into back-end systems, data, and software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Letting </a:t>
            </a:r>
            <a:r>
              <a:rPr lang="en-US" dirty="0"/>
              <a:t>engineering teams do their jobs in less time, with fewer resources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All about productivity, partnerships, and facilitating service-oriented architectures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Public APIs vs. Private APIs </a:t>
            </a:r>
            <a:r>
              <a:rPr lang="fr-FR" dirty="0" smtClean="0"/>
              <a:t>- Very </a:t>
            </a:r>
            <a:r>
              <a:rPr lang="fr-FR" dirty="0"/>
              <a:t>Different Value Chains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56761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3202</TotalTime>
  <Words>751</Words>
  <Application>Microsoft Office PowerPoint</Application>
  <PresentationFormat>Widescreen</PresentationFormat>
  <Paragraphs>85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Arial</vt:lpstr>
      <vt:lpstr>Calibri</vt:lpstr>
      <vt:lpstr>Calibri Light</vt:lpstr>
      <vt:lpstr>Courier New</vt:lpstr>
      <vt:lpstr>Helvetica</vt:lpstr>
      <vt:lpstr>Helvetica Light</vt:lpstr>
      <vt:lpstr>Wingdings</vt:lpstr>
      <vt:lpstr>Office Theme</vt:lpstr>
      <vt:lpstr>APIs - Explained </vt:lpstr>
      <vt:lpstr>What are APIs?</vt:lpstr>
      <vt:lpstr>The Components of APIs</vt:lpstr>
      <vt:lpstr>API </vt:lpstr>
      <vt:lpstr>Types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236</cp:revision>
  <dcterms:created xsi:type="dcterms:W3CDTF">2018-10-16T06:13:57Z</dcterms:created>
  <dcterms:modified xsi:type="dcterms:W3CDTF">2021-05-07T03:04:50Z</dcterms:modified>
</cp:coreProperties>
</file>

<file path=docProps/thumbnail.jpeg>
</file>